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67" autoAdjust="0"/>
    <p:restoredTop sz="94660"/>
  </p:normalViewPr>
  <p:slideViewPr>
    <p:cSldViewPr>
      <p:cViewPr varScale="1">
        <p:scale>
          <a:sx n="63" d="100"/>
          <a:sy n="63" d="100"/>
        </p:scale>
        <p:origin x="78" y="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2/10/2017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2/10/2017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2/10/2017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2/10/2017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2/10/2017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2/10/2017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2/10/2017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2/10/2017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2/10/2017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2/10/2017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2/10/2017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2/10/2017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America Triumphant: The Siege of Yorktown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edmaps.com/united_states_america_178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4346"/>
            <a:ext cx="8880143" cy="6775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Toward the 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Almost all British soldiers withdraw from U.S. territories by the end of November, 1783</a:t>
            </a:r>
          </a:p>
          <a:p>
            <a:endParaRPr lang="en-US" dirty="0" smtClean="0"/>
          </a:p>
          <a:p>
            <a:r>
              <a:rPr lang="en-US" dirty="0" smtClean="0"/>
              <a:t>Washington resigns his commission and returns to Mount Vernon on December 23, 1783</a:t>
            </a:r>
          </a:p>
          <a:p>
            <a:pPr lvl="1"/>
            <a:r>
              <a:rPr lang="en-US" dirty="0" smtClean="0"/>
              <a:t>Washington’s resignation stunned Europe: they anticipated Washington becoming a new Caesar</a:t>
            </a:r>
          </a:p>
          <a:p>
            <a:pPr lvl="1"/>
            <a:r>
              <a:rPr lang="en-US" dirty="0" smtClean="0"/>
              <a:t>“General Washington, for his resignation, is the greatest character of his age,” – King George III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Toward the 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Washington’s resignation is one of the finest moments of his career</a:t>
            </a:r>
          </a:p>
          <a:p>
            <a:pPr lvl="1"/>
            <a:r>
              <a:rPr lang="en-US" dirty="0" smtClean="0"/>
              <a:t>By resigning he is stating his intention that America will not be ruled by a dictator or a military commander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But what form of government will rise </a:t>
            </a:r>
            <a:r>
              <a:rPr lang="en-US" smtClean="0"/>
              <a:t>in America?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820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Yorktown, Virginia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Yorktown is a small town on the coast of Virginia</a:t>
            </a:r>
          </a:p>
          <a:p>
            <a:endParaRPr lang="en-US" dirty="0" smtClean="0"/>
          </a:p>
          <a:p>
            <a:r>
              <a:rPr lang="en-US" dirty="0" smtClean="0"/>
              <a:t>Cornwallis digs in here and waits for help from Sir Henry Clinton in New York City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General Sir Henry Clinton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While Cornwallis fights it out in Georgia and the Carolinas…</a:t>
            </a:r>
          </a:p>
          <a:p>
            <a:endParaRPr lang="en-US" dirty="0" smtClean="0"/>
          </a:p>
          <a:p>
            <a:r>
              <a:rPr lang="en-US" dirty="0" smtClean="0"/>
              <a:t>…He’s crashing in New York…</a:t>
            </a:r>
          </a:p>
          <a:p>
            <a:endParaRPr lang="en-US" dirty="0" smtClean="0"/>
          </a:p>
          <a:p>
            <a:r>
              <a:rPr lang="en-US" dirty="0" smtClean="0"/>
              <a:t>…Ignoring Cornwallis’ almost daily letters and pleas for help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4419600" cy="5467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Trap is Set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Washington now has the support of the French Navy</a:t>
            </a:r>
          </a:p>
          <a:p>
            <a:pPr lvl="1"/>
            <a:r>
              <a:rPr lang="en-US" dirty="0" smtClean="0"/>
              <a:t>He musters every soldier he can find and marches south to Virginia</a:t>
            </a:r>
          </a:p>
          <a:p>
            <a:endParaRPr lang="en-US" dirty="0" smtClean="0"/>
          </a:p>
          <a:p>
            <a:r>
              <a:rPr lang="en-US" dirty="0" smtClean="0"/>
              <a:t>Greene turns north from the Carolinas</a:t>
            </a:r>
          </a:p>
          <a:p>
            <a:endParaRPr lang="en-US" dirty="0" smtClean="0"/>
          </a:p>
          <a:p>
            <a:r>
              <a:rPr lang="en-US" dirty="0" smtClean="0"/>
              <a:t>Lafayette and von Steuben close in from the west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Battle of the Chesapeake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Cornwallis begs Clinton to send ships to get him out of Yorktown while there is still time…</a:t>
            </a:r>
          </a:p>
          <a:p>
            <a:pPr lvl="1"/>
            <a:r>
              <a:rPr lang="en-US" dirty="0" smtClean="0"/>
              <a:t>…Clinton promises help and help never comes</a:t>
            </a:r>
          </a:p>
          <a:p>
            <a:endParaRPr lang="en-US" dirty="0" smtClean="0"/>
          </a:p>
          <a:p>
            <a:r>
              <a:rPr lang="en-US" dirty="0" smtClean="0"/>
              <a:t>By the time the British navy arrives at the Chesapeake Bay, they are soundly defeated by the French</a:t>
            </a:r>
          </a:p>
          <a:p>
            <a:pPr lvl="1"/>
            <a:r>
              <a:rPr lang="en-US" dirty="0" smtClean="0"/>
              <a:t>Cornwallis’s last avenue of escape is closed off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Siege of Yorktown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September 28, 1781: American and French forces surround Yorktown</a:t>
            </a:r>
          </a:p>
          <a:p>
            <a:endParaRPr lang="en-US" dirty="0"/>
          </a:p>
          <a:p>
            <a:r>
              <a:rPr lang="en-US" dirty="0"/>
              <a:t>The American and French cannons begin to bomb Yorktown</a:t>
            </a:r>
          </a:p>
          <a:p>
            <a:endParaRPr lang="en-US" dirty="0"/>
          </a:p>
          <a:p>
            <a:r>
              <a:rPr lang="en-US" dirty="0"/>
              <a:t>The siege lines move closer and closer and finally take the outer British defenses on October 14</a:t>
            </a:r>
          </a:p>
          <a:p>
            <a:pPr lvl="1"/>
            <a:r>
              <a:rPr lang="en-US" dirty="0"/>
              <a:t>Cornwallis asks for terms on October 17</a:t>
            </a:r>
          </a:p>
          <a:p>
            <a:endParaRPr lang="en-US" dirty="0"/>
          </a:p>
        </p:txBody>
      </p:sp>
      <p:pic>
        <p:nvPicPr>
          <p:cNvPr id="1026" name="Picture 2" descr="http://www.history.com/s3static/video-thumbnails/AETN-History_VMS/21/119/History_America-the-Story-of-Us_10_Revolution_LF_HD_still_624x35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14" y="2514600"/>
            <a:ext cx="4440924" cy="2657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Surrender of Cornwallis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336357"/>
            <a:ext cx="8382000" cy="552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Surrender of Cornwallis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u="sng" dirty="0" smtClean="0"/>
              <a:t>Cornwallis surrenders on October 17, 1781</a:t>
            </a:r>
          </a:p>
          <a:p>
            <a:pPr lvl="1"/>
            <a:r>
              <a:rPr lang="en-US" u="sng" dirty="0" smtClean="0"/>
              <a:t>Yorktown is the last major battle of the American Revolution…America has won the war</a:t>
            </a:r>
          </a:p>
          <a:p>
            <a:endParaRPr lang="en-US" u="sng" dirty="0" smtClean="0"/>
          </a:p>
          <a:p>
            <a:r>
              <a:rPr lang="en-US" dirty="0" smtClean="0"/>
              <a:t>Upon hearing the news of Cornwallis’ surrender, Prime Minister Lord North screamed “Oh God, it’s all over!”</a:t>
            </a:r>
          </a:p>
          <a:p>
            <a:pPr lvl="1"/>
            <a:r>
              <a:rPr lang="en-US" dirty="0" smtClean="0"/>
              <a:t>Everyone blames Sir Henry Clinton for the loss</a:t>
            </a:r>
          </a:p>
          <a:p>
            <a:pPr lvl="1"/>
            <a:r>
              <a:rPr lang="en-US" dirty="0" smtClean="0"/>
              <a:t>King George wants to keep fighting but Prime Minister North gets kicked out of office in the next election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Treaty of Paris, 1783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The Treaty of Paris formally ends the war in 1783</a:t>
            </a:r>
          </a:p>
          <a:p>
            <a:pPr lvl="1"/>
            <a:r>
              <a:rPr lang="en-US" u="sng" dirty="0" smtClean="0"/>
              <a:t>1. Great Britain must formally recognize American independence</a:t>
            </a:r>
          </a:p>
          <a:p>
            <a:pPr lvl="1"/>
            <a:r>
              <a:rPr lang="en-US" u="sng" dirty="0" smtClean="0"/>
              <a:t>2. Great Britain must withdraw all of its soldiers from the United States</a:t>
            </a:r>
          </a:p>
          <a:p>
            <a:pPr lvl="1"/>
            <a:r>
              <a:rPr lang="en-US" u="sng" smtClean="0"/>
              <a:t>3. The </a:t>
            </a:r>
            <a:r>
              <a:rPr lang="en-US" u="sng" dirty="0" smtClean="0"/>
              <a:t>United States gets all the land east of the Mississippi River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10597</TotalTime>
  <Words>512</Words>
  <Application>Microsoft Office PowerPoint</Application>
  <PresentationFormat>On-screen Show (4:3)</PresentationFormat>
  <Paragraphs>61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Consolas</vt:lpstr>
      <vt:lpstr>Corbel</vt:lpstr>
      <vt:lpstr>Wingdings</vt:lpstr>
      <vt:lpstr>Wingdings 2</vt:lpstr>
      <vt:lpstr>Wingdings 3</vt:lpstr>
      <vt:lpstr>Default Theme</vt:lpstr>
      <vt:lpstr>America Triumphant: The Siege of Yorktown</vt:lpstr>
      <vt:lpstr>Yorktown, Virginia</vt:lpstr>
      <vt:lpstr>General Sir Henry Clinton</vt:lpstr>
      <vt:lpstr>The Trap is Set</vt:lpstr>
      <vt:lpstr>The Battle of the Chesapeake</vt:lpstr>
      <vt:lpstr>The Siege of Yorktown</vt:lpstr>
      <vt:lpstr>The Surrender of Cornwallis</vt:lpstr>
      <vt:lpstr>The Surrender of Cornwallis</vt:lpstr>
      <vt:lpstr>The Treaty of Paris, 1783</vt:lpstr>
      <vt:lpstr>PowerPoint Presentation</vt:lpstr>
      <vt:lpstr>Toward the Future</vt:lpstr>
      <vt:lpstr>Toward the Future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America Triumphant: The Siege of Yorktown</dc:title>
  <dc:creator>Lawrence Ashley Staten</dc:creator>
  <cp:lastModifiedBy>Lawrence Staten</cp:lastModifiedBy>
  <cp:revision>11</cp:revision>
  <dcterms:created xsi:type="dcterms:W3CDTF">2012-01-08T04:42:12Z</dcterms:created>
  <dcterms:modified xsi:type="dcterms:W3CDTF">2017-02-10T19:35:17Z</dcterms:modified>
</cp:coreProperties>
</file>